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Alata"/>
      <p:regular r:id="rId23"/>
    </p:embeddedFont>
    <p:embeddedFont>
      <p:font typeface="Open Sans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jJLQZ30a4TZ6V+q9eyq3GluV6T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bold.fntdata"/><Relationship Id="rId23" Type="http://schemas.openxmlformats.org/officeDocument/2006/relationships/font" Target="fonts/Alat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10" Type="http://schemas.openxmlformats.org/officeDocument/2006/relationships/image" Target="../media/image45.png"/><Relationship Id="rId9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3.jpg"/><Relationship Id="rId7" Type="http://schemas.openxmlformats.org/officeDocument/2006/relationships/image" Target="../media/image6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7.jp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9049497">
            <a:off x="5885078" y="-5488808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6"/>
                </a:lnTo>
                <a:lnTo>
                  <a:pt x="0" y="10977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5212077" y="2785076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028700" y="1534941"/>
            <a:ext cx="1034655" cy="818472"/>
          </a:xfrm>
          <a:custGeom>
            <a:rect b="b" l="l" r="r" t="t"/>
            <a:pathLst>
              <a:path extrusionOk="0" h="818472" w="1034655">
                <a:moveTo>
                  <a:pt x="0" y="0"/>
                </a:moveTo>
                <a:lnTo>
                  <a:pt x="1034655" y="0"/>
                </a:lnTo>
                <a:lnTo>
                  <a:pt x="1034655" y="818472"/>
                </a:lnTo>
                <a:lnTo>
                  <a:pt x="0" y="818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1149705" y="3223397"/>
            <a:ext cx="47625" cy="3516387"/>
            <a:chOff x="0" y="-38100"/>
            <a:chExt cx="12543" cy="926127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2543" cy="888027"/>
            </a:xfrm>
            <a:custGeom>
              <a:rect b="b" l="l" r="r" t="t"/>
              <a:pathLst>
                <a:path extrusionOk="0" h="888027" w="12543">
                  <a:moveTo>
                    <a:pt x="0" y="0"/>
                  </a:moveTo>
                  <a:lnTo>
                    <a:pt x="12543" y="0"/>
                  </a:lnTo>
                  <a:lnTo>
                    <a:pt x="12543" y="888027"/>
                  </a:lnTo>
                  <a:lnTo>
                    <a:pt x="0" y="8880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12543" cy="9261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-1081470" y="-504882"/>
            <a:ext cx="24716853" cy="11866215"/>
          </a:xfrm>
          <a:custGeom>
            <a:rect b="b" l="l" r="r" t="t"/>
            <a:pathLst>
              <a:path extrusionOk="0" h="11866215" w="24716853">
                <a:moveTo>
                  <a:pt x="0" y="0"/>
                </a:moveTo>
                <a:lnTo>
                  <a:pt x="24716854" y="0"/>
                </a:lnTo>
                <a:lnTo>
                  <a:pt x="24716854" y="11866214"/>
                </a:lnTo>
                <a:lnTo>
                  <a:pt x="0" y="11866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9384" l="0" r="0" t="-19384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416336" y="870465"/>
            <a:ext cx="1373591" cy="1161753"/>
          </a:xfrm>
          <a:custGeom>
            <a:rect b="b" l="l" r="r" t="t"/>
            <a:pathLst>
              <a:path extrusionOk="0" h="1161753" w="1373591">
                <a:moveTo>
                  <a:pt x="0" y="0"/>
                </a:moveTo>
                <a:lnTo>
                  <a:pt x="1373591" y="0"/>
                </a:lnTo>
                <a:lnTo>
                  <a:pt x="1373591" y="1161753"/>
                </a:lnTo>
                <a:lnTo>
                  <a:pt x="0" y="1161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231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1416336" y="3799021"/>
            <a:ext cx="8294992" cy="960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38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INVENT PRO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1416336" y="4996771"/>
            <a:ext cx="7597973" cy="975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38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Sistema de Gestión de Inventarios y Órdenes de Compra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 rot="5288367">
            <a:off x="-5349339" y="175344"/>
            <a:ext cx="13553399" cy="7081651"/>
          </a:xfrm>
          <a:custGeom>
            <a:rect b="b" l="l" r="r" t="t"/>
            <a:pathLst>
              <a:path extrusionOk="0"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0"/>
          <p:cNvSpPr/>
          <p:nvPr/>
        </p:nvSpPr>
        <p:spPr>
          <a:xfrm>
            <a:off x="12569450" y="5445029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0"/>
          <p:cNvSpPr/>
          <p:nvPr/>
        </p:nvSpPr>
        <p:spPr>
          <a:xfrm>
            <a:off x="2601885" y="2288458"/>
            <a:ext cx="13084230" cy="6313141"/>
          </a:xfrm>
          <a:custGeom>
            <a:rect b="b" l="l" r="r" t="t"/>
            <a:pathLst>
              <a:path extrusionOk="0" h="6313141" w="13084230">
                <a:moveTo>
                  <a:pt x="0" y="0"/>
                </a:moveTo>
                <a:lnTo>
                  <a:pt x="13084230" y="0"/>
                </a:lnTo>
                <a:lnTo>
                  <a:pt x="13084230" y="6313141"/>
                </a:lnTo>
                <a:lnTo>
                  <a:pt x="0" y="631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0"/>
          <p:cNvSpPr txBox="1"/>
          <p:nvPr/>
        </p:nvSpPr>
        <p:spPr>
          <a:xfrm>
            <a:off x="1427361" y="678157"/>
            <a:ext cx="12418464" cy="119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Productos</a:t>
            </a:r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15780974" y="8601599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 rot="5288367">
            <a:off x="-5349339" y="175344"/>
            <a:ext cx="13553399" cy="7081651"/>
          </a:xfrm>
          <a:custGeom>
            <a:rect b="b" l="l" r="r" t="t"/>
            <a:pathLst>
              <a:path extrusionOk="0"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1"/>
          <p:cNvSpPr/>
          <p:nvPr/>
        </p:nvSpPr>
        <p:spPr>
          <a:xfrm>
            <a:off x="12569450" y="5445029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1"/>
          <p:cNvSpPr/>
          <p:nvPr/>
        </p:nvSpPr>
        <p:spPr>
          <a:xfrm>
            <a:off x="2601885" y="2317080"/>
            <a:ext cx="13084230" cy="6255898"/>
          </a:xfrm>
          <a:custGeom>
            <a:rect b="b" l="l" r="r" t="t"/>
            <a:pathLst>
              <a:path extrusionOk="0" h="6255898" w="13084230">
                <a:moveTo>
                  <a:pt x="0" y="0"/>
                </a:moveTo>
                <a:lnTo>
                  <a:pt x="13084230" y="0"/>
                </a:lnTo>
                <a:lnTo>
                  <a:pt x="13084230" y="6255897"/>
                </a:lnTo>
                <a:lnTo>
                  <a:pt x="0" y="6255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1"/>
          <p:cNvSpPr txBox="1"/>
          <p:nvPr/>
        </p:nvSpPr>
        <p:spPr>
          <a:xfrm>
            <a:off x="1427361" y="678157"/>
            <a:ext cx="12418464" cy="119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Órdenes</a:t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>
            <a:off x="15780974" y="8572977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 rot="5288367">
            <a:off x="-5349339" y="175344"/>
            <a:ext cx="13553399" cy="7081651"/>
          </a:xfrm>
          <a:custGeom>
            <a:rect b="b" l="l" r="r" t="t"/>
            <a:pathLst>
              <a:path extrusionOk="0"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2"/>
          <p:cNvSpPr/>
          <p:nvPr/>
        </p:nvSpPr>
        <p:spPr>
          <a:xfrm>
            <a:off x="12569450" y="5445029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2"/>
          <p:cNvSpPr/>
          <p:nvPr/>
        </p:nvSpPr>
        <p:spPr>
          <a:xfrm>
            <a:off x="2601885" y="2317080"/>
            <a:ext cx="13084230" cy="6255898"/>
          </a:xfrm>
          <a:custGeom>
            <a:rect b="b" l="l" r="r" t="t"/>
            <a:pathLst>
              <a:path extrusionOk="0" h="6255898" w="13084230">
                <a:moveTo>
                  <a:pt x="0" y="0"/>
                </a:moveTo>
                <a:lnTo>
                  <a:pt x="13084230" y="0"/>
                </a:lnTo>
                <a:lnTo>
                  <a:pt x="13084230" y="6255897"/>
                </a:lnTo>
                <a:lnTo>
                  <a:pt x="0" y="6255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2"/>
          <p:cNvSpPr txBox="1"/>
          <p:nvPr/>
        </p:nvSpPr>
        <p:spPr>
          <a:xfrm>
            <a:off x="1427361" y="678157"/>
            <a:ext cx="12418464" cy="119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Categorías</a:t>
            </a:r>
            <a:endParaRPr/>
          </a:p>
        </p:txBody>
      </p:sp>
      <p:sp>
        <p:nvSpPr>
          <p:cNvPr id="239" name="Google Shape;239;p12"/>
          <p:cNvSpPr/>
          <p:nvPr/>
        </p:nvSpPr>
        <p:spPr>
          <a:xfrm>
            <a:off x="15780974" y="8572977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/>
          <p:nvPr/>
        </p:nvSpPr>
        <p:spPr>
          <a:xfrm rot="5288367">
            <a:off x="-5349339" y="175344"/>
            <a:ext cx="13553399" cy="7081651"/>
          </a:xfrm>
          <a:custGeom>
            <a:rect b="b" l="l" r="r" t="t"/>
            <a:pathLst>
              <a:path extrusionOk="0"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3"/>
          <p:cNvSpPr/>
          <p:nvPr/>
        </p:nvSpPr>
        <p:spPr>
          <a:xfrm>
            <a:off x="12569450" y="5445029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3"/>
          <p:cNvSpPr/>
          <p:nvPr/>
        </p:nvSpPr>
        <p:spPr>
          <a:xfrm>
            <a:off x="15780974" y="8572977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  <p:sp>
        <p:nvSpPr>
          <p:cNvPr id="247" name="Google Shape;247;p13"/>
          <p:cNvSpPr/>
          <p:nvPr/>
        </p:nvSpPr>
        <p:spPr>
          <a:xfrm>
            <a:off x="2601885" y="2030862"/>
            <a:ext cx="13084230" cy="6828333"/>
          </a:xfrm>
          <a:custGeom>
            <a:rect b="b" l="l" r="r" t="t"/>
            <a:pathLst>
              <a:path extrusionOk="0" h="6828333" w="13084230">
                <a:moveTo>
                  <a:pt x="0" y="0"/>
                </a:moveTo>
                <a:lnTo>
                  <a:pt x="13084230" y="0"/>
                </a:lnTo>
                <a:lnTo>
                  <a:pt x="13084230" y="6828333"/>
                </a:lnTo>
                <a:lnTo>
                  <a:pt x="0" y="6828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3"/>
          <p:cNvSpPr txBox="1"/>
          <p:nvPr/>
        </p:nvSpPr>
        <p:spPr>
          <a:xfrm>
            <a:off x="1427361" y="532047"/>
            <a:ext cx="12418464" cy="1192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Proveedores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/>
          <p:nvPr/>
        </p:nvSpPr>
        <p:spPr>
          <a:xfrm>
            <a:off x="1128773" y="1345505"/>
            <a:ext cx="6177702" cy="2953714"/>
          </a:xfrm>
          <a:custGeom>
            <a:rect b="b" l="l" r="r" t="t"/>
            <a:pathLst>
              <a:path extrusionOk="0" h="2953714" w="6177702">
                <a:moveTo>
                  <a:pt x="0" y="0"/>
                </a:moveTo>
                <a:lnTo>
                  <a:pt x="6177702" y="0"/>
                </a:lnTo>
                <a:lnTo>
                  <a:pt x="6177702" y="2953714"/>
                </a:lnTo>
                <a:lnTo>
                  <a:pt x="0" y="2953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4"/>
          <p:cNvSpPr/>
          <p:nvPr/>
        </p:nvSpPr>
        <p:spPr>
          <a:xfrm>
            <a:off x="8203301" y="663591"/>
            <a:ext cx="6177702" cy="2953714"/>
          </a:xfrm>
          <a:custGeom>
            <a:rect b="b" l="l" r="r" t="t"/>
            <a:pathLst>
              <a:path extrusionOk="0" h="2953714" w="6177702">
                <a:moveTo>
                  <a:pt x="0" y="0"/>
                </a:moveTo>
                <a:lnTo>
                  <a:pt x="6177702" y="0"/>
                </a:lnTo>
                <a:lnTo>
                  <a:pt x="6177702" y="2953714"/>
                </a:lnTo>
                <a:lnTo>
                  <a:pt x="0" y="2953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4"/>
          <p:cNvSpPr/>
          <p:nvPr/>
        </p:nvSpPr>
        <p:spPr>
          <a:xfrm>
            <a:off x="1128773" y="5403573"/>
            <a:ext cx="6177702" cy="2953714"/>
          </a:xfrm>
          <a:custGeom>
            <a:rect b="b" l="l" r="r" t="t"/>
            <a:pathLst>
              <a:path extrusionOk="0" h="2953714" w="6177702">
                <a:moveTo>
                  <a:pt x="0" y="0"/>
                </a:moveTo>
                <a:lnTo>
                  <a:pt x="6177702" y="0"/>
                </a:lnTo>
                <a:lnTo>
                  <a:pt x="6177702" y="2953713"/>
                </a:lnTo>
                <a:lnTo>
                  <a:pt x="0" y="29537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56" l="0" r="0" t="-455"/>
            </a:stretch>
          </a:blipFill>
          <a:ln>
            <a:noFill/>
          </a:ln>
        </p:spPr>
      </p:sp>
      <p:sp>
        <p:nvSpPr>
          <p:cNvPr id="256" name="Google Shape;256;p14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  <p:sp>
        <p:nvSpPr>
          <p:cNvPr id="257" name="Google Shape;257;p14"/>
          <p:cNvSpPr/>
          <p:nvPr/>
        </p:nvSpPr>
        <p:spPr>
          <a:xfrm>
            <a:off x="8203301" y="6380059"/>
            <a:ext cx="6350636" cy="3245934"/>
          </a:xfrm>
          <a:custGeom>
            <a:rect b="b" l="l" r="r" t="t"/>
            <a:pathLst>
              <a:path extrusionOk="0" h="3245934" w="6350636">
                <a:moveTo>
                  <a:pt x="0" y="0"/>
                </a:moveTo>
                <a:lnTo>
                  <a:pt x="6350636" y="0"/>
                </a:lnTo>
                <a:lnTo>
                  <a:pt x="6350636" y="3245934"/>
                </a:lnTo>
                <a:lnTo>
                  <a:pt x="0" y="3245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784" l="-351" r="-2271" t="0"/>
            </a:stretch>
          </a:blipFill>
          <a:ln>
            <a:noFill/>
          </a:ln>
        </p:spPr>
      </p:sp>
      <p:sp>
        <p:nvSpPr>
          <p:cNvPr id="258" name="Google Shape;258;p14"/>
          <p:cNvSpPr txBox="1"/>
          <p:nvPr/>
        </p:nvSpPr>
        <p:spPr>
          <a:xfrm>
            <a:off x="11292152" y="4127769"/>
            <a:ext cx="6177702" cy="156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¿Porque?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5"/>
          <p:cNvGrpSpPr/>
          <p:nvPr/>
        </p:nvGrpSpPr>
        <p:grpSpPr>
          <a:xfrm>
            <a:off x="0" y="-144661"/>
            <a:ext cx="9386423" cy="10460782"/>
            <a:chOff x="0" y="-38100"/>
            <a:chExt cx="2472144" cy="2755103"/>
          </a:xfrm>
        </p:grpSpPr>
        <p:sp>
          <p:nvSpPr>
            <p:cNvPr id="264" name="Google Shape;264;p15"/>
            <p:cNvSpPr/>
            <p:nvPr/>
          </p:nvSpPr>
          <p:spPr>
            <a:xfrm>
              <a:off x="0" y="0"/>
              <a:ext cx="2472144" cy="2717003"/>
            </a:xfrm>
            <a:custGeom>
              <a:rect b="b" l="l" r="r" t="t"/>
              <a:pathLst>
                <a:path extrusionOk="0" h="2717003" w="2472144">
                  <a:moveTo>
                    <a:pt x="0" y="0"/>
                  </a:moveTo>
                  <a:lnTo>
                    <a:pt x="2472144" y="0"/>
                  </a:lnTo>
                  <a:lnTo>
                    <a:pt x="2472144" y="2717003"/>
                  </a:lnTo>
                  <a:lnTo>
                    <a:pt x="0" y="2717003"/>
                  </a:lnTo>
                  <a:close/>
                </a:path>
              </a:pathLst>
            </a:custGeom>
            <a:solidFill>
              <a:srgbClr val="22211E"/>
            </a:solidFill>
            <a:ln>
              <a:noFill/>
            </a:ln>
          </p:spPr>
        </p:sp>
        <p:sp>
          <p:nvSpPr>
            <p:cNvPr id="265" name="Google Shape;265;p15"/>
            <p:cNvSpPr txBox="1"/>
            <p:nvPr/>
          </p:nvSpPr>
          <p:spPr>
            <a:xfrm>
              <a:off x="0" y="-38100"/>
              <a:ext cx="2472144" cy="2755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5"/>
          <p:cNvSpPr/>
          <p:nvPr/>
        </p:nvSpPr>
        <p:spPr>
          <a:xfrm>
            <a:off x="-2016008" y="-7909684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7" y="0"/>
                </a:lnTo>
                <a:lnTo>
                  <a:pt x="9212957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7" name="Google Shape;267;p15"/>
          <p:cNvGrpSpPr/>
          <p:nvPr/>
        </p:nvGrpSpPr>
        <p:grpSpPr>
          <a:xfrm>
            <a:off x="997564" y="2097811"/>
            <a:ext cx="90508" cy="1721820"/>
            <a:chOff x="0" y="-19050"/>
            <a:chExt cx="23837" cy="453484"/>
          </a:xfrm>
        </p:grpSpPr>
        <p:sp>
          <p:nvSpPr>
            <p:cNvPr id="268" name="Google Shape;268;p15"/>
            <p:cNvSpPr/>
            <p:nvPr/>
          </p:nvSpPr>
          <p:spPr>
            <a:xfrm>
              <a:off x="0" y="0"/>
              <a:ext cx="23837" cy="434434"/>
            </a:xfrm>
            <a:custGeom>
              <a:rect b="b" l="l" r="r" t="t"/>
              <a:pathLst>
                <a:path extrusionOk="0"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</p:sp>
        <p:sp>
          <p:nvSpPr>
            <p:cNvPr id="269" name="Google Shape;269;p15"/>
            <p:cNvSpPr txBox="1"/>
            <p:nvPr/>
          </p:nvSpPr>
          <p:spPr>
            <a:xfrm>
              <a:off x="0" y="-19050"/>
              <a:ext cx="23837" cy="45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" name="Google Shape;270;p15"/>
          <p:cNvGrpSpPr/>
          <p:nvPr/>
        </p:nvGrpSpPr>
        <p:grpSpPr>
          <a:xfrm>
            <a:off x="983446" y="4026278"/>
            <a:ext cx="90508" cy="1721820"/>
            <a:chOff x="0" y="-19050"/>
            <a:chExt cx="23837" cy="453484"/>
          </a:xfrm>
        </p:grpSpPr>
        <p:sp>
          <p:nvSpPr>
            <p:cNvPr id="271" name="Google Shape;271;p15"/>
            <p:cNvSpPr/>
            <p:nvPr/>
          </p:nvSpPr>
          <p:spPr>
            <a:xfrm>
              <a:off x="0" y="0"/>
              <a:ext cx="23837" cy="434434"/>
            </a:xfrm>
            <a:custGeom>
              <a:rect b="b" l="l" r="r" t="t"/>
              <a:pathLst>
                <a:path extrusionOk="0"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</p:sp>
        <p:sp>
          <p:nvSpPr>
            <p:cNvPr id="272" name="Google Shape;272;p15"/>
            <p:cNvSpPr txBox="1"/>
            <p:nvPr/>
          </p:nvSpPr>
          <p:spPr>
            <a:xfrm>
              <a:off x="0" y="-19050"/>
              <a:ext cx="23837" cy="45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5"/>
          <p:cNvGrpSpPr/>
          <p:nvPr/>
        </p:nvGrpSpPr>
        <p:grpSpPr>
          <a:xfrm>
            <a:off x="983446" y="5951993"/>
            <a:ext cx="90508" cy="1721820"/>
            <a:chOff x="0" y="-19050"/>
            <a:chExt cx="23837" cy="453484"/>
          </a:xfrm>
        </p:grpSpPr>
        <p:sp>
          <p:nvSpPr>
            <p:cNvPr id="274" name="Google Shape;274;p15"/>
            <p:cNvSpPr/>
            <p:nvPr/>
          </p:nvSpPr>
          <p:spPr>
            <a:xfrm>
              <a:off x="0" y="0"/>
              <a:ext cx="23837" cy="434434"/>
            </a:xfrm>
            <a:custGeom>
              <a:rect b="b" l="l" r="r" t="t"/>
              <a:pathLst>
                <a:path extrusionOk="0"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</p:sp>
        <p:sp>
          <p:nvSpPr>
            <p:cNvPr id="275" name="Google Shape;275;p15"/>
            <p:cNvSpPr txBox="1"/>
            <p:nvPr/>
          </p:nvSpPr>
          <p:spPr>
            <a:xfrm>
              <a:off x="0" y="-19050"/>
              <a:ext cx="23837" cy="45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5"/>
          <p:cNvSpPr/>
          <p:nvPr/>
        </p:nvSpPr>
        <p:spPr>
          <a:xfrm rot="-5400000">
            <a:off x="4508581" y="-3849142"/>
            <a:ext cx="6544563" cy="3211121"/>
          </a:xfrm>
          <a:custGeom>
            <a:rect b="b" l="l" r="r" t="t"/>
            <a:pathLst>
              <a:path extrusionOk="0" h="3211121" w="6544563">
                <a:moveTo>
                  <a:pt x="0" y="0"/>
                </a:moveTo>
                <a:lnTo>
                  <a:pt x="6544563" y="0"/>
                </a:lnTo>
                <a:lnTo>
                  <a:pt x="6544563" y="3211121"/>
                </a:lnTo>
                <a:lnTo>
                  <a:pt x="0" y="3211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-101515" l="0" r="0" t="0"/>
            </a:stretch>
          </a:blipFill>
          <a:ln>
            <a:noFill/>
          </a:ln>
        </p:spPr>
      </p:sp>
      <p:grpSp>
        <p:nvGrpSpPr>
          <p:cNvPr id="277" name="Google Shape;277;p15"/>
          <p:cNvGrpSpPr/>
          <p:nvPr/>
        </p:nvGrpSpPr>
        <p:grpSpPr>
          <a:xfrm>
            <a:off x="983446" y="7877708"/>
            <a:ext cx="90508" cy="1721820"/>
            <a:chOff x="0" y="-19050"/>
            <a:chExt cx="23837" cy="453484"/>
          </a:xfrm>
        </p:grpSpPr>
        <p:sp>
          <p:nvSpPr>
            <p:cNvPr id="278" name="Google Shape;278;p15"/>
            <p:cNvSpPr/>
            <p:nvPr/>
          </p:nvSpPr>
          <p:spPr>
            <a:xfrm>
              <a:off x="0" y="0"/>
              <a:ext cx="23837" cy="434434"/>
            </a:xfrm>
            <a:custGeom>
              <a:rect b="b" l="l" r="r" t="t"/>
              <a:pathLst>
                <a:path extrusionOk="0" h="434434" w="23837">
                  <a:moveTo>
                    <a:pt x="0" y="0"/>
                  </a:moveTo>
                  <a:lnTo>
                    <a:pt x="23837" y="0"/>
                  </a:lnTo>
                  <a:lnTo>
                    <a:pt x="23837" y="434434"/>
                  </a:lnTo>
                  <a:lnTo>
                    <a:pt x="0" y="434434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</p:sp>
        <p:sp>
          <p:nvSpPr>
            <p:cNvPr id="279" name="Google Shape;279;p15"/>
            <p:cNvSpPr txBox="1"/>
            <p:nvPr/>
          </p:nvSpPr>
          <p:spPr>
            <a:xfrm>
              <a:off x="0" y="-19050"/>
              <a:ext cx="23837" cy="453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0" name="Google Shape;280;p15"/>
          <p:cNvCxnSpPr/>
          <p:nvPr/>
        </p:nvCxnSpPr>
        <p:spPr>
          <a:xfrm>
            <a:off x="4375842" y="2720990"/>
            <a:ext cx="683696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p15"/>
          <p:cNvCxnSpPr/>
          <p:nvPr/>
        </p:nvCxnSpPr>
        <p:spPr>
          <a:xfrm>
            <a:off x="4375842" y="4583682"/>
            <a:ext cx="683696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15"/>
          <p:cNvCxnSpPr/>
          <p:nvPr/>
        </p:nvCxnSpPr>
        <p:spPr>
          <a:xfrm>
            <a:off x="4375842" y="6403722"/>
            <a:ext cx="441273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" name="Google Shape;283;p15"/>
          <p:cNvCxnSpPr/>
          <p:nvPr/>
        </p:nvCxnSpPr>
        <p:spPr>
          <a:xfrm>
            <a:off x="4375842" y="8476970"/>
            <a:ext cx="683696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4" name="Google Shape;284;p15"/>
          <p:cNvSpPr/>
          <p:nvPr/>
        </p:nvSpPr>
        <p:spPr>
          <a:xfrm>
            <a:off x="9824573" y="2720990"/>
            <a:ext cx="8154618" cy="5553086"/>
          </a:xfrm>
          <a:custGeom>
            <a:rect b="b" l="l" r="r" t="t"/>
            <a:pathLst>
              <a:path extrusionOk="0" h="5553086" w="8154618">
                <a:moveTo>
                  <a:pt x="0" y="0"/>
                </a:moveTo>
                <a:lnTo>
                  <a:pt x="8154618" y="0"/>
                </a:lnTo>
                <a:lnTo>
                  <a:pt x="8154618" y="5553086"/>
                </a:lnTo>
                <a:lnTo>
                  <a:pt x="0" y="5553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6831"/>
            </a:stretch>
          </a:blipFill>
          <a:ln>
            <a:noFill/>
          </a:ln>
        </p:spPr>
      </p:sp>
      <p:sp>
        <p:nvSpPr>
          <p:cNvPr id="285" name="Google Shape;285;p15"/>
          <p:cNvSpPr txBox="1"/>
          <p:nvPr/>
        </p:nvSpPr>
        <p:spPr>
          <a:xfrm>
            <a:off x="1005217" y="1075803"/>
            <a:ext cx="6775645" cy="109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Costos por fase</a:t>
            </a:r>
            <a:endParaRPr/>
          </a:p>
        </p:txBody>
      </p:sp>
      <p:sp>
        <p:nvSpPr>
          <p:cNvPr id="286" name="Google Shape;286;p15"/>
          <p:cNvSpPr txBox="1"/>
          <p:nvPr/>
        </p:nvSpPr>
        <p:spPr>
          <a:xfrm>
            <a:off x="1335809" y="2236816"/>
            <a:ext cx="3040033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40 HH </a:t>
            </a:r>
            <a:endParaRPr/>
          </a:p>
        </p:txBody>
      </p:sp>
      <p:sp>
        <p:nvSpPr>
          <p:cNvPr id="287" name="Google Shape;287;p15"/>
          <p:cNvSpPr txBox="1"/>
          <p:nvPr/>
        </p:nvSpPr>
        <p:spPr>
          <a:xfrm>
            <a:off x="1335809" y="3312081"/>
            <a:ext cx="8501302" cy="358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Planificación (Acta, setup, cronograma, riesgos)</a:t>
            </a:r>
            <a:endParaRPr/>
          </a:p>
        </p:txBody>
      </p:sp>
      <p:sp>
        <p:nvSpPr>
          <p:cNvPr id="288" name="Google Shape;288;p15"/>
          <p:cNvSpPr txBox="1"/>
          <p:nvPr/>
        </p:nvSpPr>
        <p:spPr>
          <a:xfrm>
            <a:off x="1335809" y="5182156"/>
            <a:ext cx="7203822" cy="34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Diseño (Arquitectura, modelo de datos, DER, mockups)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5059538" y="2236816"/>
            <a:ext cx="3862264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$400.000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1335809" y="4099508"/>
            <a:ext cx="3040033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80 HH </a:t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5059538" y="4099508"/>
            <a:ext cx="3862264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$800.000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335809" y="5919548"/>
            <a:ext cx="3040033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220 HH 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4817115" y="5919548"/>
            <a:ext cx="4326885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$2.200.000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1335809" y="7992796"/>
            <a:ext cx="3040033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60 HH 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5059538" y="7992796"/>
            <a:ext cx="3862264" cy="863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$600.000</a:t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1335809" y="7061720"/>
            <a:ext cx="7808191" cy="701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Desarrollo (Backend, CRUDs, inventario, reportes, seguridad)</a:t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1335809" y="9059849"/>
            <a:ext cx="5052579" cy="34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Pruebas (QA, integración, demo final)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16628455" y="8627455"/>
            <a:ext cx="1261689" cy="1261689"/>
          </a:xfrm>
          <a:custGeom>
            <a:rect b="b" l="l" r="r" t="t"/>
            <a:pathLst>
              <a:path extrusionOk="0" h="1261689" w="1261689">
                <a:moveTo>
                  <a:pt x="0" y="0"/>
                </a:moveTo>
                <a:lnTo>
                  <a:pt x="1261690" y="0"/>
                </a:lnTo>
                <a:lnTo>
                  <a:pt x="1261690" y="1261690"/>
                </a:lnTo>
                <a:lnTo>
                  <a:pt x="0" y="1261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2412923" y="4206924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6"/>
          <p:cNvSpPr/>
          <p:nvPr/>
        </p:nvSpPr>
        <p:spPr>
          <a:xfrm>
            <a:off x="13681521" y="-2308503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6"/>
          <p:cNvSpPr/>
          <p:nvPr/>
        </p:nvSpPr>
        <p:spPr>
          <a:xfrm>
            <a:off x="6261768" y="3870824"/>
            <a:ext cx="5789814" cy="3852858"/>
          </a:xfrm>
          <a:custGeom>
            <a:rect b="b" l="l" r="r" t="t"/>
            <a:pathLst>
              <a:path extrusionOk="0" h="3852858" w="5789814">
                <a:moveTo>
                  <a:pt x="0" y="0"/>
                </a:moveTo>
                <a:lnTo>
                  <a:pt x="5789814" y="0"/>
                </a:lnTo>
                <a:lnTo>
                  <a:pt x="5789814" y="3852858"/>
                </a:lnTo>
                <a:lnTo>
                  <a:pt x="0" y="3852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6"/>
          <p:cNvSpPr/>
          <p:nvPr/>
        </p:nvSpPr>
        <p:spPr>
          <a:xfrm>
            <a:off x="12475563" y="3987730"/>
            <a:ext cx="4090204" cy="1145257"/>
          </a:xfrm>
          <a:custGeom>
            <a:rect b="b" l="l" r="r" t="t"/>
            <a:pathLst>
              <a:path extrusionOk="0" h="1145257" w="4090204">
                <a:moveTo>
                  <a:pt x="0" y="0"/>
                </a:moveTo>
                <a:lnTo>
                  <a:pt x="4090204" y="0"/>
                </a:lnTo>
                <a:lnTo>
                  <a:pt x="4090204" y="1145257"/>
                </a:lnTo>
                <a:lnTo>
                  <a:pt x="0" y="1145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6"/>
          <p:cNvSpPr/>
          <p:nvPr/>
        </p:nvSpPr>
        <p:spPr>
          <a:xfrm>
            <a:off x="454476" y="2772085"/>
            <a:ext cx="2922893" cy="2922893"/>
          </a:xfrm>
          <a:custGeom>
            <a:rect b="b" l="l" r="r" t="t"/>
            <a:pathLst>
              <a:path extrusionOk="0" h="2922893" w="2922893">
                <a:moveTo>
                  <a:pt x="0" y="0"/>
                </a:moveTo>
                <a:lnTo>
                  <a:pt x="2922893" y="0"/>
                </a:lnTo>
                <a:lnTo>
                  <a:pt x="2922893" y="2922893"/>
                </a:lnTo>
                <a:lnTo>
                  <a:pt x="0" y="292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6"/>
          <p:cNvSpPr txBox="1"/>
          <p:nvPr/>
        </p:nvSpPr>
        <p:spPr>
          <a:xfrm>
            <a:off x="1028700" y="1365851"/>
            <a:ext cx="162306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¿Que usaremos para </a:t>
            </a:r>
            <a:r>
              <a:rPr lang="en-US" sz="6417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crear</a:t>
            </a:r>
            <a:r>
              <a:rPr b="0" i="0" lang="en-US" sz="6417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 InventPro?</a:t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16297407" y="343586"/>
            <a:ext cx="1370227" cy="1370227"/>
          </a:xfrm>
          <a:custGeom>
            <a:rect b="b" l="l" r="r" t="t"/>
            <a:pathLst>
              <a:path extrusionOk="0" h="1370227" w="1370227">
                <a:moveTo>
                  <a:pt x="0" y="0"/>
                </a:moveTo>
                <a:lnTo>
                  <a:pt x="1370227" y="0"/>
                </a:lnTo>
                <a:lnTo>
                  <a:pt x="1370227" y="1370228"/>
                </a:lnTo>
                <a:lnTo>
                  <a:pt x="0" y="1370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0" name="Google Shape;310;p16" title="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1110" y="7909082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 title="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16985" y="6800795"/>
            <a:ext cx="4520852" cy="192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/>
          <p:nvPr/>
        </p:nvSpPr>
        <p:spPr>
          <a:xfrm>
            <a:off x="2721734" y="4286565"/>
            <a:ext cx="3116030" cy="2800483"/>
          </a:xfrm>
          <a:custGeom>
            <a:rect b="b" l="l" r="r" t="t"/>
            <a:pathLst>
              <a:path extrusionOk="0" h="2800483" w="3116030">
                <a:moveTo>
                  <a:pt x="0" y="0"/>
                </a:moveTo>
                <a:lnTo>
                  <a:pt x="3116030" y="0"/>
                </a:lnTo>
                <a:lnTo>
                  <a:pt x="3116030" y="2800483"/>
                </a:lnTo>
                <a:lnTo>
                  <a:pt x="0" y="2800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7"/>
          <p:cNvGrpSpPr/>
          <p:nvPr/>
        </p:nvGrpSpPr>
        <p:grpSpPr>
          <a:xfrm rot="-1284157">
            <a:off x="-4930161" y="-926305"/>
            <a:ext cx="11454190" cy="14737865"/>
            <a:chOff x="0" y="-38100"/>
            <a:chExt cx="3016741" cy="3881578"/>
          </a:xfrm>
        </p:grpSpPr>
        <p:sp>
          <p:nvSpPr>
            <p:cNvPr id="318" name="Google Shape;318;p17"/>
            <p:cNvSpPr/>
            <p:nvPr/>
          </p:nvSpPr>
          <p:spPr>
            <a:xfrm>
              <a:off x="0" y="0"/>
              <a:ext cx="3016741" cy="3843478"/>
            </a:xfrm>
            <a:custGeom>
              <a:rect b="b" l="l" r="r" t="t"/>
              <a:pathLst>
                <a:path extrusionOk="0"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</p:sp>
        <p:sp>
          <p:nvSpPr>
            <p:cNvPr id="319" name="Google Shape;319;p17"/>
            <p:cNvSpPr txBox="1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7"/>
          <p:cNvSpPr/>
          <p:nvPr/>
        </p:nvSpPr>
        <p:spPr>
          <a:xfrm>
            <a:off x="13473310" y="5319574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17"/>
          <p:cNvSpPr/>
          <p:nvPr/>
        </p:nvSpPr>
        <p:spPr>
          <a:xfrm>
            <a:off x="1010175" y="3957425"/>
            <a:ext cx="3209570" cy="3362407"/>
          </a:xfrm>
          <a:custGeom>
            <a:rect b="b" l="l" r="r" t="t"/>
            <a:pathLst>
              <a:path extrusionOk="0" h="5094556" w="5094556">
                <a:moveTo>
                  <a:pt x="0" y="0"/>
                </a:moveTo>
                <a:lnTo>
                  <a:pt x="5094556" y="0"/>
                </a:lnTo>
                <a:lnTo>
                  <a:pt x="5094556" y="5094555"/>
                </a:lnTo>
                <a:lnTo>
                  <a:pt x="0" y="5094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17"/>
          <p:cNvSpPr txBox="1"/>
          <p:nvPr/>
        </p:nvSpPr>
        <p:spPr>
          <a:xfrm>
            <a:off x="14127082" y="8530034"/>
            <a:ext cx="2025971" cy="281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Gerente General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8322411" y="4534419"/>
            <a:ext cx="6136317" cy="109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8016987" y="5337502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14839129" y="-3084423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0" y="-7939"/>
            <a:ext cx="13726420" cy="10294939"/>
          </a:xfrm>
          <a:custGeom>
            <a:rect b="b" l="l" r="r" t="t"/>
            <a:pathLst>
              <a:path extrusionOk="0"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117" l="-24239" r="0" t="-12117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7812739" y="2942844"/>
            <a:ext cx="5364505" cy="5717703"/>
          </a:xfrm>
          <a:custGeom>
            <a:rect b="b" l="l" r="r" t="t"/>
            <a:pathLst>
              <a:path extrusionOk="0"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49877" l="0" r="-61563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5098548" y="1028700"/>
            <a:ext cx="1880707" cy="1590661"/>
          </a:xfrm>
          <a:custGeom>
            <a:rect b="b" l="l" r="r" t="t"/>
            <a:pathLst>
              <a:path extrusionOk="0" h="1590661" w="1880707">
                <a:moveTo>
                  <a:pt x="0" y="0"/>
                </a:moveTo>
                <a:lnTo>
                  <a:pt x="1880707" y="0"/>
                </a:lnTo>
                <a:lnTo>
                  <a:pt x="1880707" y="1590661"/>
                </a:lnTo>
                <a:lnTo>
                  <a:pt x="0" y="1590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8231" l="0" r="0" t="0"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13961346" y="3408154"/>
            <a:ext cx="4155111" cy="294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¿Porque nace Invent Pro?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0" y="-3439420"/>
            <a:ext cx="13726420" cy="13726420"/>
          </a:xfrm>
          <a:custGeom>
            <a:rect b="b" l="l" r="r" t="t"/>
            <a:pathLst>
              <a:path extrusionOk="0" h="13726420" w="13726420">
                <a:moveTo>
                  <a:pt x="0" y="0"/>
                </a:moveTo>
                <a:lnTo>
                  <a:pt x="13726420" y="0"/>
                </a:lnTo>
                <a:lnTo>
                  <a:pt x="13726420" y="13726420"/>
                </a:lnTo>
                <a:lnTo>
                  <a:pt x="0" y="13726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>
            <a:off x="772025" y="1828800"/>
            <a:ext cx="12176066" cy="6828856"/>
          </a:xfrm>
          <a:custGeom>
            <a:rect b="b" l="l" r="r" t="t"/>
            <a:pathLst>
              <a:path extrusionOk="0"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1245411" y="2709300"/>
            <a:ext cx="11229300" cy="4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5356" lvl="1" marL="610712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8"/>
              <a:buFont typeface="Arial"/>
              <a:buChar char="•"/>
            </a:pPr>
            <a:r>
              <a:rPr b="0" i="0" lang="en-US" sz="28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Falta de control en el Stock</a:t>
            </a:r>
            <a:endParaRPr b="0" i="0" sz="28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</a:pPr>
            <a:r>
              <a:rPr lang="en-US" sz="2400">
                <a:solidFill>
                  <a:schemeClr val="lt1"/>
                </a:solidFill>
              </a:rPr>
              <a:t>56 % de las empresas identificó diferencias entre inventario físico y lo registrado en sistemas.</a:t>
            </a:r>
            <a:endParaRPr sz="2400">
              <a:solidFill>
                <a:schemeClr val="lt1"/>
              </a:solidFill>
            </a:endParaRPr>
          </a:p>
          <a:p>
            <a:pPr indent="-305356" lvl="1" marL="610712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8"/>
              <a:buFont typeface="Arial"/>
              <a:buChar char="•"/>
            </a:pPr>
            <a:r>
              <a:rPr b="0" i="0" lang="en-US" sz="28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Errores por registros manuales </a:t>
            </a:r>
            <a:endParaRPr b="0" i="0" sz="28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778" lvl="2" marL="13716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8"/>
              <a:buFont typeface="Arial"/>
              <a:buChar char="■"/>
            </a:pPr>
            <a:r>
              <a:rPr lang="en-US" sz="2428">
                <a:solidFill>
                  <a:srgbClr val="FFFFFF"/>
                </a:solidFill>
              </a:rPr>
              <a:t>Errores en registros de productos 33.33%</a:t>
            </a:r>
            <a:endParaRPr sz="1000"/>
          </a:p>
          <a:p>
            <a:pPr indent="-305356" lvl="1" marL="610712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8"/>
              <a:buFont typeface="Arial"/>
              <a:buChar char="•"/>
            </a:pPr>
            <a:r>
              <a:rPr b="0" i="0" lang="en-US" sz="28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Retrasos en la </a:t>
            </a:r>
            <a:r>
              <a:rPr lang="en-US" sz="2828">
                <a:solidFill>
                  <a:srgbClr val="FFFFFF"/>
                </a:solidFill>
              </a:rPr>
              <a:t>atención</a:t>
            </a:r>
            <a:r>
              <a:rPr b="0" i="0" lang="en-US" sz="28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 Cliente </a:t>
            </a:r>
            <a:endParaRPr b="0" i="0" sz="28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778" lvl="2" marL="13716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8"/>
              <a:buChar char="■"/>
            </a:pPr>
            <a:r>
              <a:rPr lang="en-US" sz="2428">
                <a:solidFill>
                  <a:srgbClr val="FFFFFF"/>
                </a:solidFill>
              </a:rPr>
              <a:t>atencion general deficiente 23%</a:t>
            </a:r>
            <a:endParaRPr sz="2428">
              <a:solidFill>
                <a:srgbClr val="FFFFFF"/>
              </a:solidFill>
            </a:endParaRPr>
          </a:p>
          <a:p>
            <a:pPr indent="-382778" lvl="2" marL="137160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28"/>
              <a:buChar char="■"/>
            </a:pPr>
            <a:r>
              <a:rPr lang="en-US" sz="2428">
                <a:solidFill>
                  <a:srgbClr val="FFFFFF"/>
                </a:solidFill>
              </a:rPr>
              <a:t>información</a:t>
            </a:r>
            <a:r>
              <a:rPr lang="en-US" sz="2428">
                <a:solidFill>
                  <a:srgbClr val="FFFFFF"/>
                </a:solidFill>
              </a:rPr>
              <a:t> </a:t>
            </a:r>
            <a:r>
              <a:rPr lang="en-US" sz="2428">
                <a:solidFill>
                  <a:srgbClr val="FFFFFF"/>
                </a:solidFill>
              </a:rPr>
              <a:t>errónea</a:t>
            </a:r>
            <a:r>
              <a:rPr lang="en-US" sz="2428">
                <a:solidFill>
                  <a:srgbClr val="FFFFFF"/>
                </a:solidFill>
              </a:rPr>
              <a:t> o deficiente 19.7%</a:t>
            </a:r>
            <a:endParaRPr sz="2428">
              <a:solidFill>
                <a:srgbClr val="FFFFFF"/>
              </a:solidFill>
            </a:endParaRPr>
          </a:p>
          <a:p>
            <a:pPr indent="-305357" lvl="1" marL="610713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28"/>
              <a:buFont typeface="Arial"/>
              <a:buChar char="•"/>
            </a:pPr>
            <a:r>
              <a:rPr b="0" i="0" lang="en-US" sz="28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Falta de Reportes confiables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/>
          <p:nvPr/>
        </p:nvSpPr>
        <p:spPr>
          <a:xfrm rot="-1533416">
            <a:off x="-1209164" y="6611684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5"/>
          <p:cNvSpPr txBox="1"/>
          <p:nvPr/>
        </p:nvSpPr>
        <p:spPr>
          <a:xfrm>
            <a:off x="1266628" y="1231305"/>
            <a:ext cx="163959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¿C</a:t>
            </a:r>
            <a:r>
              <a:rPr lang="en-US" sz="6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ú</a:t>
            </a:r>
            <a:r>
              <a:rPr b="0" i="0" lang="en-US" sz="64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al </a:t>
            </a:r>
            <a:r>
              <a:rPr lang="en-US" sz="6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será</a:t>
            </a:r>
            <a:r>
              <a:rPr b="0" i="0" lang="en-US" sz="64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el objetivo de Invent Pro?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9049497">
            <a:off x="10527253" y="-6915089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5"/>
          <p:cNvSpPr/>
          <p:nvPr/>
        </p:nvSpPr>
        <p:spPr>
          <a:xfrm>
            <a:off x="11320673" y="4500460"/>
            <a:ext cx="4757840" cy="4757840"/>
          </a:xfrm>
          <a:custGeom>
            <a:rect b="b" l="l" r="r" t="t"/>
            <a:pathLst>
              <a:path extrusionOk="0" h="4757840" w="4757840">
                <a:moveTo>
                  <a:pt x="0" y="0"/>
                </a:moveTo>
                <a:lnTo>
                  <a:pt x="4757839" y="0"/>
                </a:lnTo>
                <a:lnTo>
                  <a:pt x="4757839" y="4757840"/>
                </a:lnTo>
                <a:lnTo>
                  <a:pt x="0" y="475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5"/>
          <p:cNvSpPr/>
          <p:nvPr/>
        </p:nvSpPr>
        <p:spPr>
          <a:xfrm>
            <a:off x="1028700" y="4500460"/>
            <a:ext cx="7141223" cy="4757840"/>
          </a:xfrm>
          <a:custGeom>
            <a:rect b="b" l="l" r="r" t="t"/>
            <a:pathLst>
              <a:path extrusionOk="0" h="4757840" w="7141223">
                <a:moveTo>
                  <a:pt x="0" y="0"/>
                </a:moveTo>
                <a:lnTo>
                  <a:pt x="7141223" y="0"/>
                </a:lnTo>
                <a:lnTo>
                  <a:pt x="7141223" y="4757840"/>
                </a:lnTo>
                <a:lnTo>
                  <a:pt x="0" y="475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5"/>
          <p:cNvSpPr txBox="1"/>
          <p:nvPr/>
        </p:nvSpPr>
        <p:spPr>
          <a:xfrm>
            <a:off x="1440541" y="6150632"/>
            <a:ext cx="1600499" cy="5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1" u="none" cap="none" strike="noStrik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Crecimiento Sostenible</a:t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1266628" y="2833253"/>
            <a:ext cx="10549380" cy="135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sistema web que permita a las PyMEs gestionar inventarios, órdenes y reportes de manera segura, confiable y escalable.</a:t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6184055" y="8701775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7850751" y="-2824344"/>
            <a:ext cx="7793769" cy="7706089"/>
          </a:xfrm>
          <a:custGeom>
            <a:rect b="b" l="l" r="r" t="t"/>
            <a:pathLst>
              <a:path extrusionOk="0"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3"/>
          <p:cNvSpPr/>
          <p:nvPr/>
        </p:nvSpPr>
        <p:spPr>
          <a:xfrm>
            <a:off x="-5325900" y="2773216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3730840" y="2038906"/>
            <a:ext cx="10835863" cy="7219394"/>
          </a:xfrm>
          <a:custGeom>
            <a:rect b="b" l="l" r="r" t="t"/>
            <a:pathLst>
              <a:path extrusionOk="0" h="7219394" w="10835863">
                <a:moveTo>
                  <a:pt x="0" y="0"/>
                </a:moveTo>
                <a:lnTo>
                  <a:pt x="10835863" y="0"/>
                </a:lnTo>
                <a:lnTo>
                  <a:pt x="10835863" y="7219394"/>
                </a:lnTo>
                <a:lnTo>
                  <a:pt x="0" y="72193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 txBox="1"/>
          <p:nvPr/>
        </p:nvSpPr>
        <p:spPr>
          <a:xfrm>
            <a:off x="8835691" y="4962842"/>
            <a:ext cx="62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3823925" y="684325"/>
            <a:ext cx="10649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01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¿Que ser</a:t>
            </a:r>
            <a:r>
              <a:rPr b="1" lang="en-US" sz="69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</a:t>
            </a:r>
            <a:r>
              <a:rPr b="1" i="0" lang="en-US" sz="6901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Invent Pro?</a:t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0" y="0"/>
            <a:ext cx="1614780" cy="1365746"/>
          </a:xfrm>
          <a:custGeom>
            <a:rect b="b" l="l" r="r" t="t"/>
            <a:pathLst>
              <a:path extrusionOk="0" h="1365746" w="1614780">
                <a:moveTo>
                  <a:pt x="0" y="0"/>
                </a:moveTo>
                <a:lnTo>
                  <a:pt x="1614780" y="0"/>
                </a:lnTo>
                <a:lnTo>
                  <a:pt x="1614780" y="1365746"/>
                </a:lnTo>
                <a:lnTo>
                  <a:pt x="0" y="1365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8231" l="0" r="0" t="0"/>
            </a:stretch>
          </a:blipFill>
          <a:ln>
            <a:noFill/>
          </a:ln>
        </p:spPr>
      </p:sp>
      <p:sp>
        <p:nvSpPr>
          <p:cNvPr id="129" name="Google Shape;129;p3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-4126608" y="4703644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4"/>
          <p:cNvSpPr/>
          <p:nvPr/>
        </p:nvSpPr>
        <p:spPr>
          <a:xfrm>
            <a:off x="13681521" y="-2308503"/>
            <a:ext cx="9212958" cy="9109312"/>
          </a:xfrm>
          <a:custGeom>
            <a:rect b="b" l="l" r="r" t="t"/>
            <a:pathLst>
              <a:path extrusionOk="0"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/>
          <p:nvPr/>
        </p:nvSpPr>
        <p:spPr>
          <a:xfrm>
            <a:off x="3990284" y="2246153"/>
            <a:ext cx="10307433" cy="6751368"/>
          </a:xfrm>
          <a:custGeom>
            <a:rect b="b" l="l" r="r" t="t"/>
            <a:pathLst>
              <a:path extrusionOk="0" h="6751368" w="10307433">
                <a:moveTo>
                  <a:pt x="0" y="0"/>
                </a:moveTo>
                <a:lnTo>
                  <a:pt x="10307432" y="0"/>
                </a:lnTo>
                <a:lnTo>
                  <a:pt x="10307432" y="6751369"/>
                </a:lnTo>
                <a:lnTo>
                  <a:pt x="0" y="6751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4"/>
          <p:cNvSpPr txBox="1"/>
          <p:nvPr/>
        </p:nvSpPr>
        <p:spPr>
          <a:xfrm>
            <a:off x="4410325" y="638175"/>
            <a:ext cx="98874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¿Que propone Invent Pro?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 rot="9049497">
            <a:off x="9981451" y="-6040601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6"/>
          <p:cNvSpPr/>
          <p:nvPr/>
        </p:nvSpPr>
        <p:spPr>
          <a:xfrm rot="9049497">
            <a:off x="-5367328" y="8644585"/>
            <a:ext cx="11102518" cy="10977615"/>
          </a:xfrm>
          <a:custGeom>
            <a:rect b="b" l="l" r="r" t="t"/>
            <a:pathLst>
              <a:path extrusionOk="0"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6"/>
          <p:cNvSpPr/>
          <p:nvPr/>
        </p:nvSpPr>
        <p:spPr>
          <a:xfrm>
            <a:off x="6898439" y="4378706"/>
            <a:ext cx="9203249" cy="7969598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738" l="0" r="0" t="-7738"/>
            </a:stretch>
          </a:blipFill>
          <a:ln>
            <a:noFill/>
          </a:ln>
        </p:spPr>
      </p:sp>
      <p:sp>
        <p:nvSpPr>
          <p:cNvPr id="146" name="Google Shape;146;p6"/>
          <p:cNvSpPr/>
          <p:nvPr/>
        </p:nvSpPr>
        <p:spPr>
          <a:xfrm>
            <a:off x="14509977" y="0"/>
            <a:ext cx="9203249" cy="7969598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738" l="0" r="0" t="-7738"/>
            </a:stretch>
          </a:blipFill>
          <a:ln>
            <a:noFill/>
          </a:ln>
        </p:spPr>
      </p:sp>
      <p:sp>
        <p:nvSpPr>
          <p:cNvPr id="147" name="Google Shape;147;p6"/>
          <p:cNvSpPr/>
          <p:nvPr/>
        </p:nvSpPr>
        <p:spPr>
          <a:xfrm>
            <a:off x="14509977" y="8363505"/>
            <a:ext cx="9203249" cy="7969598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7738" l="0" r="0" t="-7738"/>
            </a:stretch>
          </a:blipFill>
          <a:ln>
            <a:noFill/>
          </a:ln>
        </p:spPr>
      </p:sp>
      <p:sp>
        <p:nvSpPr>
          <p:cNvPr id="148" name="Google Shape;148;p6"/>
          <p:cNvSpPr txBox="1"/>
          <p:nvPr/>
        </p:nvSpPr>
        <p:spPr>
          <a:xfrm>
            <a:off x="1194200" y="1321480"/>
            <a:ext cx="9895541" cy="1189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74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Alcance de InventPro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1194200" y="2637622"/>
            <a:ext cx="68157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Hace: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</a:rPr>
              <a:t>Gestión</a:t>
            </a: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inventarios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Órdenes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Reportes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1176230" y="5242853"/>
            <a:ext cx="5947800" cy="2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Hace: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facturacion electronica</a:t>
            </a:r>
            <a:endParaRPr/>
          </a:p>
          <a:p>
            <a:pPr indent="-283109" lvl="1" marL="5662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2"/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</a:rPr>
              <a:t>Integración</a:t>
            </a:r>
            <a:r>
              <a:rPr b="0" i="0" lang="en-US" sz="262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 bancos o sistemas externos</a:t>
            </a:r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15444874" y="7619225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11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8654355" y="0"/>
            <a:ext cx="9633645" cy="10287000"/>
          </a:xfrm>
          <a:custGeom>
            <a:rect b="b" l="l" r="r" t="t"/>
            <a:pathLst>
              <a:path extrusionOk="0" h="10287000" w="9633645">
                <a:moveTo>
                  <a:pt x="0" y="0"/>
                </a:moveTo>
                <a:lnTo>
                  <a:pt x="9633645" y="0"/>
                </a:lnTo>
                <a:lnTo>
                  <a:pt x="96336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60171" t="0"/>
            </a:stretch>
          </a:blipFill>
          <a:ln>
            <a:noFill/>
          </a:ln>
        </p:spPr>
      </p:sp>
      <p:sp>
        <p:nvSpPr>
          <p:cNvPr id="157" name="Google Shape;157;p7"/>
          <p:cNvSpPr/>
          <p:nvPr/>
        </p:nvSpPr>
        <p:spPr>
          <a:xfrm rot="-3860225">
            <a:off x="-1665330" y="-2730134"/>
            <a:ext cx="5813961" cy="5748554"/>
          </a:xfrm>
          <a:custGeom>
            <a:rect b="b" l="l" r="r" t="t"/>
            <a:pathLst>
              <a:path extrusionOk="0" h="5748554" w="5813961">
                <a:moveTo>
                  <a:pt x="0" y="0"/>
                </a:moveTo>
                <a:lnTo>
                  <a:pt x="5813961" y="0"/>
                </a:lnTo>
                <a:lnTo>
                  <a:pt x="5813961" y="5748554"/>
                </a:lnTo>
                <a:lnTo>
                  <a:pt x="0" y="5748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7"/>
          <p:cNvSpPr/>
          <p:nvPr/>
        </p:nvSpPr>
        <p:spPr>
          <a:xfrm>
            <a:off x="-4567439" y="5066559"/>
            <a:ext cx="9379701" cy="9274179"/>
          </a:xfrm>
          <a:custGeom>
            <a:rect b="b" l="l" r="r" t="t"/>
            <a:pathLst>
              <a:path extrusionOk="0" h="9274179" w="9379701">
                <a:moveTo>
                  <a:pt x="0" y="0"/>
                </a:moveTo>
                <a:lnTo>
                  <a:pt x="9379701" y="0"/>
                </a:lnTo>
                <a:lnTo>
                  <a:pt x="9379701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9" name="Google Shape;159;p7"/>
          <p:cNvGrpSpPr/>
          <p:nvPr/>
        </p:nvGrpSpPr>
        <p:grpSpPr>
          <a:xfrm>
            <a:off x="1241650" y="2737305"/>
            <a:ext cx="9355079" cy="1918908"/>
            <a:chOff x="0" y="-38100"/>
            <a:chExt cx="3177177" cy="651701"/>
          </a:xfrm>
        </p:grpSpPr>
        <p:sp>
          <p:nvSpPr>
            <p:cNvPr id="160" name="Google Shape;160;p7"/>
            <p:cNvSpPr/>
            <p:nvPr/>
          </p:nvSpPr>
          <p:spPr>
            <a:xfrm>
              <a:off x="0" y="0"/>
              <a:ext cx="3177177" cy="613601"/>
            </a:xfrm>
            <a:custGeom>
              <a:rect b="b" l="l" r="r" t="t"/>
              <a:pathLst>
                <a:path extrusionOk="0"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7"/>
          <p:cNvSpPr txBox="1"/>
          <p:nvPr/>
        </p:nvSpPr>
        <p:spPr>
          <a:xfrm>
            <a:off x="2836596" y="3417984"/>
            <a:ext cx="7418551" cy="32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1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Control global del sistema.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2836596" y="2927734"/>
            <a:ext cx="3082593" cy="4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6" u="none" cap="none" strike="noStrik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Administrador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241650" y="1607765"/>
            <a:ext cx="13911877" cy="1095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17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¿Cuales son los roles de usuarios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>
            <a:off x="1406793" y="2884844"/>
            <a:ext cx="1205346" cy="1239507"/>
            <a:chOff x="0" y="-38100"/>
            <a:chExt cx="459054" cy="472064"/>
          </a:xfrm>
        </p:grpSpPr>
        <p:sp>
          <p:nvSpPr>
            <p:cNvPr id="166" name="Google Shape;166;p7"/>
            <p:cNvSpPr/>
            <p:nvPr/>
          </p:nvSpPr>
          <p:spPr>
            <a:xfrm>
              <a:off x="0" y="0"/>
              <a:ext cx="459054" cy="433964"/>
            </a:xfrm>
            <a:custGeom>
              <a:rect b="b" l="l" r="r" t="t"/>
              <a:pathLst>
                <a:path extrusionOk="0"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7"/>
          <p:cNvSpPr/>
          <p:nvPr/>
        </p:nvSpPr>
        <p:spPr>
          <a:xfrm>
            <a:off x="1567211" y="3105622"/>
            <a:ext cx="884510" cy="895913"/>
          </a:xfrm>
          <a:custGeom>
            <a:rect b="b" l="l" r="r" t="t"/>
            <a:pathLst>
              <a:path extrusionOk="0" h="895913" w="884510">
                <a:moveTo>
                  <a:pt x="0" y="0"/>
                </a:moveTo>
                <a:lnTo>
                  <a:pt x="884510" y="0"/>
                </a:lnTo>
                <a:lnTo>
                  <a:pt x="884510" y="895913"/>
                </a:lnTo>
                <a:lnTo>
                  <a:pt x="0" y="895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9" name="Google Shape;169;p7"/>
          <p:cNvGrpSpPr/>
          <p:nvPr/>
        </p:nvGrpSpPr>
        <p:grpSpPr>
          <a:xfrm>
            <a:off x="1241650" y="4686904"/>
            <a:ext cx="9355079" cy="1918908"/>
            <a:chOff x="0" y="-38100"/>
            <a:chExt cx="3177177" cy="651701"/>
          </a:xfrm>
        </p:grpSpPr>
        <p:sp>
          <p:nvSpPr>
            <p:cNvPr id="170" name="Google Shape;170;p7"/>
            <p:cNvSpPr/>
            <p:nvPr/>
          </p:nvSpPr>
          <p:spPr>
            <a:xfrm>
              <a:off x="0" y="0"/>
              <a:ext cx="3177177" cy="613601"/>
            </a:xfrm>
            <a:custGeom>
              <a:rect b="b" l="l" r="r" t="t"/>
              <a:pathLst>
                <a:path extrusionOk="0"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7"/>
          <p:cNvSpPr txBox="1"/>
          <p:nvPr/>
        </p:nvSpPr>
        <p:spPr>
          <a:xfrm>
            <a:off x="2836596" y="5367583"/>
            <a:ext cx="74187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1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Control del Inventario manual y notificaciones en la </a:t>
            </a:r>
            <a:r>
              <a:rPr lang="en-US" sz="1881">
                <a:solidFill>
                  <a:srgbClr val="191919"/>
                </a:solidFill>
              </a:rPr>
              <a:t>aplicación</a:t>
            </a:r>
            <a:r>
              <a:rPr b="0" i="0" lang="en-US" sz="1881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secundaria de InventPro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2836596" y="4877332"/>
            <a:ext cx="5324901" cy="4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6" u="none" cap="none" strike="noStrik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Bodeguero</a:t>
            </a:r>
            <a:endParaRPr/>
          </a:p>
        </p:txBody>
      </p:sp>
      <p:grpSp>
        <p:nvGrpSpPr>
          <p:cNvPr id="174" name="Google Shape;174;p7"/>
          <p:cNvGrpSpPr/>
          <p:nvPr/>
        </p:nvGrpSpPr>
        <p:grpSpPr>
          <a:xfrm>
            <a:off x="1406793" y="4834442"/>
            <a:ext cx="1205346" cy="1239507"/>
            <a:chOff x="0" y="-38100"/>
            <a:chExt cx="459054" cy="472064"/>
          </a:xfrm>
        </p:grpSpPr>
        <p:sp>
          <p:nvSpPr>
            <p:cNvPr id="175" name="Google Shape;175;p7"/>
            <p:cNvSpPr/>
            <p:nvPr/>
          </p:nvSpPr>
          <p:spPr>
            <a:xfrm>
              <a:off x="0" y="0"/>
              <a:ext cx="459054" cy="433964"/>
            </a:xfrm>
            <a:custGeom>
              <a:rect b="b" l="l" r="r" t="t"/>
              <a:pathLst>
                <a:path extrusionOk="0"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7"/>
          <p:cNvGrpSpPr/>
          <p:nvPr/>
        </p:nvGrpSpPr>
        <p:grpSpPr>
          <a:xfrm>
            <a:off x="1241650" y="6636502"/>
            <a:ext cx="9355079" cy="1918908"/>
            <a:chOff x="0" y="-38100"/>
            <a:chExt cx="3177177" cy="651701"/>
          </a:xfrm>
        </p:grpSpPr>
        <p:sp>
          <p:nvSpPr>
            <p:cNvPr id="178" name="Google Shape;178;p7"/>
            <p:cNvSpPr/>
            <p:nvPr/>
          </p:nvSpPr>
          <p:spPr>
            <a:xfrm>
              <a:off x="0" y="0"/>
              <a:ext cx="3177177" cy="613601"/>
            </a:xfrm>
            <a:custGeom>
              <a:rect b="b" l="l" r="r" t="t"/>
              <a:pathLst>
                <a:path extrusionOk="0" h="613601" w="3177177">
                  <a:moveTo>
                    <a:pt x="9103" y="0"/>
                  </a:moveTo>
                  <a:lnTo>
                    <a:pt x="3168074" y="0"/>
                  </a:lnTo>
                  <a:cubicBezTo>
                    <a:pt x="3170488" y="0"/>
                    <a:pt x="3172804" y="959"/>
                    <a:pt x="3174511" y="2666"/>
                  </a:cubicBezTo>
                  <a:cubicBezTo>
                    <a:pt x="3176218" y="4373"/>
                    <a:pt x="3177177" y="6689"/>
                    <a:pt x="3177177" y="9103"/>
                  </a:cubicBezTo>
                  <a:lnTo>
                    <a:pt x="3177177" y="604497"/>
                  </a:lnTo>
                  <a:cubicBezTo>
                    <a:pt x="3177177" y="609525"/>
                    <a:pt x="3173101" y="613601"/>
                    <a:pt x="3168074" y="613601"/>
                  </a:cubicBezTo>
                  <a:lnTo>
                    <a:pt x="9103" y="613601"/>
                  </a:lnTo>
                  <a:cubicBezTo>
                    <a:pt x="6689" y="613601"/>
                    <a:pt x="4373" y="612641"/>
                    <a:pt x="2666" y="610934"/>
                  </a:cubicBezTo>
                  <a:cubicBezTo>
                    <a:pt x="959" y="609227"/>
                    <a:pt x="0" y="606912"/>
                    <a:pt x="0" y="604497"/>
                  </a:cubicBezTo>
                  <a:lnTo>
                    <a:pt x="0" y="9103"/>
                  </a:lnTo>
                  <a:cubicBezTo>
                    <a:pt x="0" y="4076"/>
                    <a:pt x="4076" y="0"/>
                    <a:pt x="9103" y="0"/>
                  </a:cubicBez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 txBox="1"/>
            <p:nvPr/>
          </p:nvSpPr>
          <p:spPr>
            <a:xfrm>
              <a:off x="0" y="-38100"/>
              <a:ext cx="3177177" cy="651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7"/>
          <p:cNvSpPr txBox="1"/>
          <p:nvPr/>
        </p:nvSpPr>
        <p:spPr>
          <a:xfrm>
            <a:off x="2836596" y="7317181"/>
            <a:ext cx="74187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81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Control de </a:t>
            </a:r>
            <a:r>
              <a:rPr lang="en-US" sz="1881">
                <a:solidFill>
                  <a:srgbClr val="191919"/>
                </a:solidFill>
              </a:rPr>
              <a:t>creación</a:t>
            </a:r>
            <a:r>
              <a:rPr b="0" i="0" lang="en-US" sz="1881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de Órdenes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2836596" y="6826931"/>
            <a:ext cx="6030709" cy="4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6" u="none" cap="none" strike="noStrike">
                <a:solidFill>
                  <a:srgbClr val="191919"/>
                </a:solidFill>
                <a:latin typeface="Alata"/>
                <a:ea typeface="Alata"/>
                <a:cs typeface="Alata"/>
                <a:sym typeface="Alata"/>
              </a:rPr>
              <a:t>Vendedor/Manager</a:t>
            </a:r>
            <a:endParaRPr/>
          </a:p>
        </p:txBody>
      </p:sp>
      <p:grpSp>
        <p:nvGrpSpPr>
          <p:cNvPr id="182" name="Google Shape;182;p7"/>
          <p:cNvGrpSpPr/>
          <p:nvPr/>
        </p:nvGrpSpPr>
        <p:grpSpPr>
          <a:xfrm>
            <a:off x="1406793" y="6784041"/>
            <a:ext cx="1205346" cy="1239507"/>
            <a:chOff x="0" y="-38100"/>
            <a:chExt cx="459054" cy="472064"/>
          </a:xfrm>
        </p:grpSpPr>
        <p:sp>
          <p:nvSpPr>
            <p:cNvPr id="183" name="Google Shape;183;p7"/>
            <p:cNvSpPr/>
            <p:nvPr/>
          </p:nvSpPr>
          <p:spPr>
            <a:xfrm>
              <a:off x="0" y="0"/>
              <a:ext cx="459054" cy="433964"/>
            </a:xfrm>
            <a:custGeom>
              <a:rect b="b" l="l" r="r" t="t"/>
              <a:pathLst>
                <a:path extrusionOk="0" h="433964" w="459054">
                  <a:moveTo>
                    <a:pt x="70653" y="0"/>
                  </a:moveTo>
                  <a:lnTo>
                    <a:pt x="388401" y="0"/>
                  </a:lnTo>
                  <a:cubicBezTo>
                    <a:pt x="407139" y="0"/>
                    <a:pt x="425110" y="7444"/>
                    <a:pt x="438360" y="20694"/>
                  </a:cubicBezTo>
                  <a:cubicBezTo>
                    <a:pt x="451610" y="33944"/>
                    <a:pt x="459054" y="51915"/>
                    <a:pt x="459054" y="70653"/>
                  </a:cubicBezTo>
                  <a:lnTo>
                    <a:pt x="459054" y="363311"/>
                  </a:lnTo>
                  <a:cubicBezTo>
                    <a:pt x="459054" y="402332"/>
                    <a:pt x="427421" y="433964"/>
                    <a:pt x="388401" y="433964"/>
                  </a:cubicBezTo>
                  <a:lnTo>
                    <a:pt x="70653" y="433964"/>
                  </a:lnTo>
                  <a:cubicBezTo>
                    <a:pt x="31632" y="433964"/>
                    <a:pt x="0" y="402332"/>
                    <a:pt x="0" y="363311"/>
                  </a:cubicBezTo>
                  <a:lnTo>
                    <a:pt x="0" y="70653"/>
                  </a:lnTo>
                  <a:cubicBezTo>
                    <a:pt x="0" y="31632"/>
                    <a:pt x="31632" y="0"/>
                    <a:pt x="70653" y="0"/>
                  </a:cubicBezTo>
                  <a:close/>
                </a:path>
              </a:pathLst>
            </a:custGeom>
            <a:solidFill>
              <a:srgbClr val="2221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 txBox="1"/>
            <p:nvPr/>
          </p:nvSpPr>
          <p:spPr>
            <a:xfrm>
              <a:off x="0" y="-38100"/>
              <a:ext cx="459054" cy="47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7"/>
          <p:cNvSpPr/>
          <p:nvPr/>
        </p:nvSpPr>
        <p:spPr>
          <a:xfrm>
            <a:off x="1567211" y="6983334"/>
            <a:ext cx="940961" cy="940961"/>
          </a:xfrm>
          <a:custGeom>
            <a:rect b="b" l="l" r="r" t="t"/>
            <a:pathLst>
              <a:path extrusionOk="0" h="940961" w="940961">
                <a:moveTo>
                  <a:pt x="0" y="0"/>
                </a:moveTo>
                <a:lnTo>
                  <a:pt x="940961" y="0"/>
                </a:lnTo>
                <a:lnTo>
                  <a:pt x="940961" y="940961"/>
                </a:lnTo>
                <a:lnTo>
                  <a:pt x="0" y="940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7"/>
          <p:cNvSpPr/>
          <p:nvPr/>
        </p:nvSpPr>
        <p:spPr>
          <a:xfrm>
            <a:off x="1572845" y="5056263"/>
            <a:ext cx="863196" cy="912996"/>
          </a:xfrm>
          <a:custGeom>
            <a:rect b="b" l="l" r="r" t="t"/>
            <a:pathLst>
              <a:path extrusionOk="0" h="912996" w="863196">
                <a:moveTo>
                  <a:pt x="0" y="0"/>
                </a:moveTo>
                <a:lnTo>
                  <a:pt x="863196" y="0"/>
                </a:lnTo>
                <a:lnTo>
                  <a:pt x="863196" y="912995"/>
                </a:lnTo>
                <a:lnTo>
                  <a:pt x="0" y="912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7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/>
          <p:nvPr/>
        </p:nvSpPr>
        <p:spPr>
          <a:xfrm>
            <a:off x="3233288" y="8235759"/>
            <a:ext cx="11699325" cy="1310604"/>
          </a:xfrm>
          <a:custGeom>
            <a:rect b="b" l="l" r="r" t="t"/>
            <a:pathLst>
              <a:path extrusionOk="0"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76295"/>
            </a:stretch>
          </a:blipFill>
          <a:ln>
            <a:noFill/>
          </a:ln>
        </p:spPr>
      </p:sp>
      <p:sp>
        <p:nvSpPr>
          <p:cNvPr id="193" name="Google Shape;193;p8"/>
          <p:cNvSpPr/>
          <p:nvPr/>
        </p:nvSpPr>
        <p:spPr>
          <a:xfrm rot="7583472">
            <a:off x="8729429" y="5586789"/>
            <a:ext cx="11240180" cy="5872994"/>
          </a:xfrm>
          <a:custGeom>
            <a:rect b="b" l="l" r="r" t="t"/>
            <a:pathLst>
              <a:path extrusionOk="0"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 rot="7583472">
            <a:off x="-3522520" y="3329800"/>
            <a:ext cx="11240180" cy="5872994"/>
          </a:xfrm>
          <a:custGeom>
            <a:rect b="b" l="l" r="r" t="t"/>
            <a:pathLst>
              <a:path extrusionOk="0"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>
            <a:off x="9690206" y="3185375"/>
            <a:ext cx="5364505" cy="5717703"/>
          </a:xfrm>
          <a:custGeom>
            <a:rect b="b" l="l" r="r" t="t"/>
            <a:pathLst>
              <a:path extrusionOk="0"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8999"/>
            </a:blip>
            <a:stretch>
              <a:fillRect b="-49877" l="0" r="-61563" t="0"/>
            </a:stretch>
          </a:blipFill>
          <a:ln>
            <a:noFill/>
          </a:ln>
        </p:spPr>
      </p:sp>
      <p:sp>
        <p:nvSpPr>
          <p:cNvPr id="196" name="Google Shape;19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4949" l="0" r="0" t="-32821"/>
            </a:stretch>
          </a:blipFill>
          <a:ln>
            <a:noFill/>
          </a:ln>
        </p:spPr>
      </p:sp>
      <p:sp>
        <p:nvSpPr>
          <p:cNvPr id="197" name="Google Shape;197;p8"/>
          <p:cNvSpPr/>
          <p:nvPr/>
        </p:nvSpPr>
        <p:spPr>
          <a:xfrm>
            <a:off x="3172239" y="2256989"/>
            <a:ext cx="11821423" cy="6646089"/>
          </a:xfrm>
          <a:custGeom>
            <a:rect b="b" l="l" r="r" t="t"/>
            <a:pathLst>
              <a:path extrusionOk="0"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8"/>
          <p:cNvSpPr txBox="1"/>
          <p:nvPr/>
        </p:nvSpPr>
        <p:spPr>
          <a:xfrm>
            <a:off x="4130867" y="3088774"/>
            <a:ext cx="104109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74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Lista de Requerimientos</a:t>
            </a:r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4608920" y="4281472"/>
            <a:ext cx="94548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630" lvl="1" marL="719263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31"/>
              <a:buFont typeface="Arial"/>
              <a:buChar char="•"/>
            </a:pPr>
            <a:r>
              <a:rPr b="0" i="0" lang="en-US" sz="33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Stock no negativo.</a:t>
            </a:r>
            <a:endParaRPr/>
          </a:p>
          <a:p>
            <a:pPr indent="-359630" lvl="1" marL="719263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31"/>
              <a:buFont typeface="Arial"/>
              <a:buChar char="•"/>
            </a:pPr>
            <a:r>
              <a:rPr b="0" i="0" lang="en-US" sz="33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Transacciones ACID.</a:t>
            </a:r>
            <a:endParaRPr/>
          </a:p>
          <a:p>
            <a:pPr indent="-359630" lvl="1" marL="719263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31"/>
              <a:buFont typeface="Arial"/>
              <a:buChar char="•"/>
            </a:pPr>
            <a:r>
              <a:rPr b="0" i="0" lang="en-US" sz="33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Auditoría en ajustes.</a:t>
            </a:r>
            <a:endParaRPr/>
          </a:p>
          <a:p>
            <a:pPr indent="-359630" lvl="1" marL="719263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31"/>
              <a:buFont typeface="Arial"/>
              <a:buChar char="•"/>
            </a:pPr>
            <a:r>
              <a:rPr b="0" i="0" lang="en-US" sz="33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 delete en reportes.</a:t>
            </a:r>
            <a:endParaRPr/>
          </a:p>
          <a:p>
            <a:pPr indent="-359630" lvl="1" marL="719263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31"/>
              <a:buFont typeface="Arial"/>
              <a:buChar char="•"/>
            </a:pPr>
            <a:r>
              <a:rPr b="0" i="0" lang="en-US" sz="333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Validación de datos (RUT, emails).</a:t>
            </a:r>
            <a:endParaRPr/>
          </a:p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3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825" l="-24239" r="0" t="-32825"/>
            </a:stretch>
          </a:blipFill>
          <a:ln>
            <a:noFill/>
          </a:ln>
        </p:spPr>
      </p:sp>
      <p:sp>
        <p:nvSpPr>
          <p:cNvPr id="206" name="Google Shape;206;p9"/>
          <p:cNvSpPr/>
          <p:nvPr/>
        </p:nvSpPr>
        <p:spPr>
          <a:xfrm rot="-3860225">
            <a:off x="12926962" y="4667372"/>
            <a:ext cx="9987884" cy="9875520"/>
          </a:xfrm>
          <a:custGeom>
            <a:rect b="b" l="l" r="r" t="t"/>
            <a:pathLst>
              <a:path extrusionOk="0"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9"/>
          <p:cNvSpPr/>
          <p:nvPr/>
        </p:nvSpPr>
        <p:spPr>
          <a:xfrm rot="5185370">
            <a:off x="-3542676" y="-3258225"/>
            <a:ext cx="9142752" cy="9039896"/>
          </a:xfrm>
          <a:custGeom>
            <a:rect b="b" l="l" r="r" t="t"/>
            <a:pathLst>
              <a:path extrusionOk="0"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8" name="Google Shape;208;p9"/>
          <p:cNvGrpSpPr/>
          <p:nvPr/>
        </p:nvGrpSpPr>
        <p:grpSpPr>
          <a:xfrm>
            <a:off x="3609871" y="2015166"/>
            <a:ext cx="11068259" cy="5641859"/>
            <a:chOff x="0" y="-161925"/>
            <a:chExt cx="2915097" cy="1485922"/>
          </a:xfrm>
        </p:grpSpPr>
        <p:sp>
          <p:nvSpPr>
            <p:cNvPr id="209" name="Google Shape;209;p9"/>
            <p:cNvSpPr/>
            <p:nvPr/>
          </p:nvSpPr>
          <p:spPr>
            <a:xfrm>
              <a:off x="0" y="0"/>
              <a:ext cx="2915097" cy="1323997"/>
            </a:xfrm>
            <a:custGeom>
              <a:rect b="b" l="l" r="r" t="t"/>
              <a:pathLst>
                <a:path extrusionOk="0" h="1323997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1323997"/>
                  </a:lnTo>
                  <a:lnTo>
                    <a:pt x="0" y="1323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2F4F5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0" name="Google Shape;210;p9"/>
            <p:cNvSpPr txBox="1"/>
            <p:nvPr/>
          </p:nvSpPr>
          <p:spPr>
            <a:xfrm>
              <a:off x="0" y="-161925"/>
              <a:ext cx="2915097" cy="1485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6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9"/>
          <p:cNvSpPr txBox="1"/>
          <p:nvPr/>
        </p:nvSpPr>
        <p:spPr>
          <a:xfrm>
            <a:off x="4118275" y="3009149"/>
            <a:ext cx="10051450" cy="4106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15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MOCKUPS DEL SISTEMA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15" u="none" cap="none" strike="noStrik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PRINCIPALES</a:t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15780974" y="8145250"/>
            <a:ext cx="1478326" cy="1113050"/>
          </a:xfrm>
          <a:custGeom>
            <a:rect b="b" l="l" r="r" t="t"/>
            <a:pathLst>
              <a:path extrusionOk="0"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81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